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893BA-55D6-47A9-B9F9-B56B2BE54D08}" type="datetimeFigureOut">
              <a:rPr lang="fr-FR" smtClean="0"/>
              <a:t>02/04/2020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E8392-E909-436A-BB2E-D83AE4020A5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576727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893BA-55D6-47A9-B9F9-B56B2BE54D08}" type="datetimeFigureOut">
              <a:rPr lang="fr-FR" smtClean="0"/>
              <a:t>02/04/2020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E8392-E909-436A-BB2E-D83AE4020A5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166983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893BA-55D6-47A9-B9F9-B56B2BE54D08}" type="datetimeFigureOut">
              <a:rPr lang="fr-FR" smtClean="0"/>
              <a:t>02/04/2020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E8392-E909-436A-BB2E-D83AE4020A5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3906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893BA-55D6-47A9-B9F9-B56B2BE54D08}" type="datetimeFigureOut">
              <a:rPr lang="fr-FR" smtClean="0"/>
              <a:t>02/04/2020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E8392-E909-436A-BB2E-D83AE4020A5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63399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893BA-55D6-47A9-B9F9-B56B2BE54D08}" type="datetimeFigureOut">
              <a:rPr lang="fr-FR" smtClean="0"/>
              <a:t>02/04/2020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E8392-E909-436A-BB2E-D83AE4020A5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385356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893BA-55D6-47A9-B9F9-B56B2BE54D08}" type="datetimeFigureOut">
              <a:rPr lang="fr-FR" smtClean="0"/>
              <a:t>02/04/2020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E8392-E909-436A-BB2E-D83AE4020A5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214682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893BA-55D6-47A9-B9F9-B56B2BE54D08}" type="datetimeFigureOut">
              <a:rPr lang="fr-FR" smtClean="0"/>
              <a:t>02/04/2020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E8392-E909-436A-BB2E-D83AE4020A5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207244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893BA-55D6-47A9-B9F9-B56B2BE54D08}" type="datetimeFigureOut">
              <a:rPr lang="fr-FR" smtClean="0"/>
              <a:t>02/04/2020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E8392-E909-436A-BB2E-D83AE4020A5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938206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893BA-55D6-47A9-B9F9-B56B2BE54D08}" type="datetimeFigureOut">
              <a:rPr lang="fr-FR" smtClean="0"/>
              <a:t>02/04/2020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E8392-E909-436A-BB2E-D83AE4020A5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223278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893BA-55D6-47A9-B9F9-B56B2BE54D08}" type="datetimeFigureOut">
              <a:rPr lang="fr-FR" smtClean="0"/>
              <a:t>02/04/2020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E8392-E909-436A-BB2E-D83AE4020A5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509685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893BA-55D6-47A9-B9F9-B56B2BE54D08}" type="datetimeFigureOut">
              <a:rPr lang="fr-FR" smtClean="0"/>
              <a:t>02/04/2020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E8392-E909-436A-BB2E-D83AE4020A5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09564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4893BA-55D6-47A9-B9F9-B56B2BE54D08}" type="datetimeFigureOut">
              <a:rPr lang="fr-FR" smtClean="0"/>
              <a:t>02/04/2020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3E8392-E909-436A-BB2E-D83AE4020A5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378350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3705010"/>
          </a:xfrm>
        </p:spPr>
        <p:txBody>
          <a:bodyPr>
            <a:normAutofit/>
          </a:bodyPr>
          <a:lstStyle/>
          <a:p>
            <a:r>
              <a:rPr lang="fr-CA" dirty="0" smtClean="0"/>
              <a:t>Désactivation de la vue nouvelle expérience pour l’outil «Contenu»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591037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Une fois dans le cours …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Ressources</a:t>
            </a:r>
            <a:br>
              <a:rPr lang="fr-CA" dirty="0" smtClean="0"/>
            </a:br>
            <a:endParaRPr lang="fr-CA" dirty="0" smtClean="0"/>
          </a:p>
          <a:p>
            <a:pPr marL="0" indent="0">
              <a:buNone/>
            </a:pPr>
            <a:endParaRPr lang="fr-CA" dirty="0"/>
          </a:p>
          <a:p>
            <a:pPr marL="0" indent="0">
              <a:buNone/>
            </a:pPr>
            <a:r>
              <a:rPr lang="fr-CA" dirty="0" smtClean="0"/>
              <a:t>	</a:t>
            </a:r>
          </a:p>
          <a:p>
            <a:pPr lvl="8"/>
            <a:r>
              <a:rPr lang="fr-CA" sz="2800" dirty="0" smtClean="0"/>
              <a:t>Contenu </a:t>
            </a:r>
            <a:r>
              <a:rPr lang="fr-CA" dirty="0" smtClean="0"/>
              <a:t> </a:t>
            </a:r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25976" y="1825624"/>
            <a:ext cx="1658647" cy="1708407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17276" y="2679827"/>
            <a:ext cx="3645744" cy="2912405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6853881" y="3138616"/>
            <a:ext cx="617838" cy="66726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3043880" y="1915297"/>
            <a:ext cx="1421027" cy="155283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537543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Vue nouvelle expérience du contenu</a:t>
            </a:r>
            <a:endParaRPr lang="fr-FR" dirty="0"/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65824" y="1825625"/>
            <a:ext cx="9260351" cy="4351338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565189" y="2883243"/>
            <a:ext cx="2454876" cy="329372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27955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Pour désactiver la vue nouvelle expérience …</a:t>
            </a:r>
            <a:endParaRPr lang="fr-FR" dirty="0"/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957384" y="2426322"/>
            <a:ext cx="8475862" cy="3982715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0668000" y="3295135"/>
            <a:ext cx="765246" cy="23065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Rectangle 2"/>
          <p:cNvSpPr/>
          <p:nvPr/>
        </p:nvSpPr>
        <p:spPr>
          <a:xfrm>
            <a:off x="1625547" y="2056991"/>
            <a:ext cx="25313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CA" dirty="0" smtClean="0"/>
              <a:t>Flèche à droite de l’écran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497526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24216" y="995408"/>
            <a:ext cx="7355102" cy="3231351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815546" y="626076"/>
            <a:ext cx="8625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dirty="0" smtClean="0"/>
              <a:t>Fermer</a:t>
            </a:r>
            <a:endParaRPr lang="fr-FR" dirty="0"/>
          </a:p>
        </p:txBody>
      </p:sp>
      <p:sp>
        <p:nvSpPr>
          <p:cNvPr id="6" name="Rectangle 5"/>
          <p:cNvSpPr/>
          <p:nvPr/>
        </p:nvSpPr>
        <p:spPr>
          <a:xfrm>
            <a:off x="6507892" y="3624648"/>
            <a:ext cx="799070" cy="44484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12869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67758" y="1092456"/>
            <a:ext cx="7596371" cy="4903687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815546" y="626076"/>
            <a:ext cx="9464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dirty="0" smtClean="0"/>
              <a:t>Terminé</a:t>
            </a:r>
            <a:endParaRPr lang="fr-FR" dirty="0"/>
          </a:p>
        </p:txBody>
      </p:sp>
      <p:sp>
        <p:nvSpPr>
          <p:cNvPr id="6" name="Rectangle 5"/>
          <p:cNvSpPr/>
          <p:nvPr/>
        </p:nvSpPr>
        <p:spPr>
          <a:xfrm>
            <a:off x="3880022" y="5371070"/>
            <a:ext cx="914400" cy="44484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662143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fr-CA" dirty="0" smtClean="0"/>
              <a:t>Vue originale (</a:t>
            </a:r>
            <a:r>
              <a:rPr lang="fr-CA" dirty="0" err="1" smtClean="0"/>
              <a:t>legacy</a:t>
            </a:r>
            <a:r>
              <a:rPr lang="fr-CA" dirty="0" smtClean="0"/>
              <a:t>) du contenu</a:t>
            </a:r>
            <a:endParaRPr lang="fr-FR" dirty="0"/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04373" y="1825625"/>
            <a:ext cx="7183254" cy="4351338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215978" y="2660821"/>
            <a:ext cx="2257168" cy="369879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79776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44</Words>
  <Application>Microsoft Office PowerPoint</Application>
  <PresentationFormat>Grand écran</PresentationFormat>
  <Paragraphs>12</Paragraphs>
  <Slides>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Thème Office</vt:lpstr>
      <vt:lpstr>Désactivation de la vue nouvelle expérience pour l’outil «Contenu»</vt:lpstr>
      <vt:lpstr>Une fois dans le cours …</vt:lpstr>
      <vt:lpstr>Vue nouvelle expérience du contenu</vt:lpstr>
      <vt:lpstr>Pour désactiver la vue nouvelle expérience …</vt:lpstr>
      <vt:lpstr>Présentation PowerPoint</vt:lpstr>
      <vt:lpstr>Présentation PowerPoint</vt:lpstr>
      <vt:lpstr>Vue originale (legacy) du contenu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Désactivation de la vue nouvelle expérience pour l’outil «Contenu»</dc:title>
  <dc:creator>Michel Kenny</dc:creator>
  <cp:lastModifiedBy>Michel Kenny</cp:lastModifiedBy>
  <cp:revision>2</cp:revision>
  <dcterms:created xsi:type="dcterms:W3CDTF">2020-04-02T14:46:27Z</dcterms:created>
  <dcterms:modified xsi:type="dcterms:W3CDTF">2020-04-02T14:57:01Z</dcterms:modified>
</cp:coreProperties>
</file>